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7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E3EA-E3F4-4E71-8AB6-B06BC68E2994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EA10260-757D-49B2-AF5C-C34DA105DA3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E3EA-E3F4-4E71-8AB6-B06BC68E2994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10260-757D-49B2-AF5C-C34DA105DA3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FEA10260-757D-49B2-AF5C-C34DA105DA31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E3EA-E3F4-4E71-8AB6-B06BC68E2994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E3EA-E3F4-4E71-8AB6-B06BC68E2994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FEA10260-757D-49B2-AF5C-C34DA105DA3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E3EA-E3F4-4E71-8AB6-B06BC68E2994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EA10260-757D-49B2-AF5C-C34DA105DA31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D39E3EA-E3F4-4E71-8AB6-B06BC68E2994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10260-757D-49B2-AF5C-C34DA105DA3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E3EA-E3F4-4E71-8AB6-B06BC68E2994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FEA10260-757D-49B2-AF5C-C34DA105DA31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E3EA-E3F4-4E71-8AB6-B06BC68E2994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FEA10260-757D-49B2-AF5C-C34DA105DA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E3EA-E3F4-4E71-8AB6-B06BC68E2994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A10260-757D-49B2-AF5C-C34DA105DA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EA10260-757D-49B2-AF5C-C34DA105DA31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9E3EA-E3F4-4E71-8AB6-B06BC68E2994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FEA10260-757D-49B2-AF5C-C34DA105DA31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D39E3EA-E3F4-4E71-8AB6-B06BC68E2994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D39E3EA-E3F4-4E71-8AB6-B06BC68E2994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EA10260-757D-49B2-AF5C-C34DA105DA31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youtube.com/watch?feature=player_detailpage&amp;v=Pr-8AP0To4k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pbskids.org/dragonflytv/check_it_outs/kid_archaeology.html" TargetMode="External"/><Relationship Id="rId2" Type="http://schemas.openxmlformats.org/officeDocument/2006/relationships/hyperlink" Target="https://www.youtube.com/watch?v=XVEemN2eHms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bama.ua.edu/~alaarch/Whatisarchaeology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youtube.com/watch?v=QWH1sNUkeF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flipH="1">
            <a:off x="7772399" y="2819400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000" dirty="0" smtClean="0"/>
              <a:t>What is an Archeologist? </a:t>
            </a:r>
            <a:endParaRPr lang="en-US" sz="6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4" y="2590800"/>
            <a:ext cx="79724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26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the movies…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>
              <a:hlinkClick r:id="rId2"/>
            </a:endParaRPr>
          </a:p>
          <a:p>
            <a:pPr marL="0" indent="0">
              <a:buNone/>
            </a:pPr>
            <a:endParaRPr lang="en-US" dirty="0">
              <a:hlinkClick r:id="rId2"/>
            </a:endParaRPr>
          </a:p>
          <a:p>
            <a:pPr marL="0" indent="0">
              <a:buNone/>
            </a:pPr>
            <a:endParaRPr lang="en-US" dirty="0" smtClean="0">
              <a:hlinkClick r:id="rId2"/>
            </a:endParaRP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Indiana Jones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00" y="1602581"/>
            <a:ext cx="2895600" cy="421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7244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Reality…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800" u="sng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2"/>
              </a:rPr>
              <a:t>Dr. </a:t>
            </a:r>
            <a:r>
              <a:rPr lang="en-US" sz="2800" u="sng" dirty="0" err="1" smtClean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2"/>
              </a:rPr>
              <a:t>Zahi</a:t>
            </a:r>
            <a:r>
              <a:rPr lang="en-US" sz="2800" u="sng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2"/>
              </a:rPr>
              <a:t> </a:t>
            </a:r>
            <a:r>
              <a:rPr lang="en-US" sz="2800" u="sng" dirty="0" err="1" smtClean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2"/>
              </a:rPr>
              <a:t>Hawass</a:t>
            </a:r>
            <a:endParaRPr lang="en-US" sz="2800" u="sng" dirty="0" smtClean="0">
              <a:solidFill>
                <a:srgbClr val="0000FF"/>
              </a:solidFill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en-US" sz="2800" u="sng" dirty="0">
              <a:solidFill>
                <a:srgbClr val="0000FF"/>
              </a:solidFill>
              <a:latin typeface="Calibri"/>
              <a:ea typeface="Calibri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endParaRPr lang="en-US" sz="2800" dirty="0">
              <a:latin typeface="Calibri"/>
              <a:ea typeface="Calibri"/>
              <a:cs typeface="Times New Roman"/>
            </a:endParaRPr>
          </a:p>
          <a:p>
            <a:r>
              <a:rPr lang="en-US" dirty="0" smtClean="0">
                <a:hlinkClick r:id="rId3"/>
              </a:rPr>
              <a:t>Matthew Cochran: </a:t>
            </a:r>
            <a:r>
              <a:rPr lang="en-US" dirty="0" smtClean="0">
                <a:hlinkClick r:id="rId3"/>
              </a:rPr>
              <a:t>Archeologist</a:t>
            </a:r>
            <a:endParaRPr lang="en-US" dirty="0" smtClean="0">
              <a:hlinkClick r:id="rId3"/>
            </a:endParaRPr>
          </a:p>
          <a:p>
            <a:endParaRPr lang="en-US" dirty="0">
              <a:hlinkClick r:id="rId3"/>
            </a:endParaRPr>
          </a:p>
          <a:p>
            <a:pPr marL="0" indent="0">
              <a:buNone/>
            </a:pPr>
            <a:endParaRPr lang="en-US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 </a:t>
            </a:r>
            <a:r>
              <a:rPr lang="en-US" u="sng" dirty="0" smtClean="0">
                <a:hlinkClick r:id="rId3"/>
              </a:rPr>
              <a:t>Archaeology for Kids</a:t>
            </a: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447800"/>
            <a:ext cx="40005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199828"/>
            <a:ext cx="3124200" cy="2072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982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they do 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 smtClean="0">
              <a:hlinkClick r:id="rId2"/>
            </a:endParaRPr>
          </a:p>
          <a:p>
            <a:endParaRPr lang="en-US" dirty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://bama.ua.edu/~alaarch/Whatisarchaeology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C:\Users\jeanine_sheehan\AppData\Local\Microsoft\Windows\Temporary Internet Files\Content.IE5\XB9W259X\archaeologist1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057400"/>
            <a:ext cx="37338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09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fascinating stuff have they found?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u="sng" dirty="0" smtClean="0">
              <a:hlinkClick r:id="rId2"/>
            </a:endParaRPr>
          </a:p>
          <a:p>
            <a:endParaRPr lang="en-US" u="sng" dirty="0">
              <a:hlinkClick r:id="rId2"/>
            </a:endParaRPr>
          </a:p>
          <a:p>
            <a:r>
              <a:rPr lang="en-US" u="sng" dirty="0" smtClean="0">
                <a:hlinkClick r:id="rId2"/>
              </a:rPr>
              <a:t>Top 10 Archeological Finds </a:t>
            </a:r>
            <a:endParaRPr lang="en-US" dirty="0"/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191000"/>
            <a:ext cx="3886200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524000"/>
            <a:ext cx="30480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733800"/>
            <a:ext cx="3361024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310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213</TotalTime>
  <Words>49</Words>
  <Application>Microsoft Office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Civic</vt:lpstr>
      <vt:lpstr>What is an Archeologist? </vt:lpstr>
      <vt:lpstr>In the movies…</vt:lpstr>
      <vt:lpstr>In Reality…</vt:lpstr>
      <vt:lpstr>How do they do it?</vt:lpstr>
      <vt:lpstr>What fascinating stuff have they found?</vt:lpstr>
    </vt:vector>
  </TitlesOfParts>
  <Company>Durham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an Archeologist?</dc:title>
  <dc:creator>Jeanine Sheehan</dc:creator>
  <cp:lastModifiedBy>Jeanine Sheehan</cp:lastModifiedBy>
  <cp:revision>9</cp:revision>
  <dcterms:created xsi:type="dcterms:W3CDTF">2015-05-31T17:45:18Z</dcterms:created>
  <dcterms:modified xsi:type="dcterms:W3CDTF">2015-06-18T17:30:05Z</dcterms:modified>
</cp:coreProperties>
</file>